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Series Title (Bold and Eye-catching)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Tagline (A short, compelling hook)</a:t>
            </a:r>
          </a:p>
          <a:p>
            <a:r>
              <a:t>Your Name &amp; Contact Info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Comparable Shows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2-3 successful series that share DNA with yours.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Creator’s Vision &amp; Bio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Why are you passionate about this story?</a:t>
            </a:r>
          </a:p>
          <a:p>
            <a:r>
              <a:t>Your relevant experience &amp; past work.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What do you want from the pitch? (Funding, production, distribution)</a:t>
            </a:r>
          </a:p>
          <a:p>
            <a:r>
              <a:t>Contact information.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1-2 sentence pitch summarizing the premise.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Genre &amp; Tone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Define the genre (Drama, Comedy, Thriller, etc.).</a:t>
            </a:r>
          </a:p>
          <a:p>
            <a:r>
              <a:t>Compare the tone to existing shows.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compelling one-paragraph overview of the series.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World &amp;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Where and when does the show take place?</a:t>
            </a:r>
          </a:p>
          <a:p>
            <a:r>
              <a:t>Key locations (illustrations or reference images help).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Main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Brief bios with personality traits and motivations.</a:t>
            </a:r>
          </a:p>
          <a:p>
            <a:r>
              <a:t>Include strong visuals (concept art or actor references).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Season Arc &amp; Episode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Overview of the first season’s storyline.</a:t>
            </a:r>
          </a:p>
          <a:p>
            <a:r>
              <a:t>Example of a typical episode structure.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Themes &amp; Unique Selling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What deeper themes does the show explore?</a:t>
            </a:r>
          </a:p>
          <a:p>
            <a:r>
              <a:t>Why is it unique in the current TV landscape?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&amp;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Who is the target demographic?</a:t>
            </a:r>
          </a:p>
          <a:p>
            <a:r>
              <a:t>Why will this show resonate with them?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